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63" r:id="rId5"/>
    <p:sldId id="268" r:id="rId6"/>
    <p:sldId id="260" r:id="rId7"/>
    <p:sldId id="265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2" y="102"/>
      </p:cViewPr>
      <p:guideLst>
        <p:guide orient="horz" pos="2195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99E9-00DD-4642-B00C-92AC7B87582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812F4-85E3-458F-8465-8D7F4E98B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08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6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8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31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41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88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448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399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2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69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320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59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2021-11-21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B3600-EDA5-4CA6-9C29-D12CAB962A34}" type="datetimeFigureOut">
              <a:rPr lang="zh-CN" altLang="en-US" smtClean="0"/>
              <a:t>2021-11-21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1F35-FDD4-4B8E-9341-8182DFCC9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1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80" y="646377"/>
            <a:ext cx="9799320" cy="255373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altLang="zh-CN" dirty="0" smtClean="0"/>
              <a:t>2021</a:t>
            </a:r>
            <a:r>
              <a:rPr lang="zh-CN" altLang="en-US" dirty="0" smtClean="0"/>
              <a:t>心血管磁共振分会年会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疑难</a:t>
            </a:r>
            <a:r>
              <a:rPr lang="zh-CN" altLang="en-US" dirty="0" smtClean="0"/>
              <a:t>病例挑战</a:t>
            </a:r>
            <a:endParaRPr lang="zh-CN" altLang="zh-CN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070091" y="3534808"/>
            <a:ext cx="9799320" cy="749935"/>
          </a:xfrm>
        </p:spPr>
        <p:txBody>
          <a:bodyPr>
            <a:noAutofit/>
          </a:bodyPr>
          <a:lstStyle/>
          <a:p>
            <a:r>
              <a:rPr lang="zh-CN" altLang="en-US" sz="4400" smtClean="0">
                <a:solidFill>
                  <a:srgbClr val="FF0000"/>
                </a:solidFill>
              </a:rPr>
              <a:t>病例</a:t>
            </a:r>
            <a:r>
              <a:rPr lang="zh-CN" altLang="en-US" sz="4400">
                <a:solidFill>
                  <a:srgbClr val="FF0000"/>
                </a:solidFill>
              </a:rPr>
              <a:t>五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C7F9BB75-8DB9-4146-B62F-4012A28A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2" y="80300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 史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="" xmlns:a16="http://schemas.microsoft.com/office/drawing/2014/main" id="{11933965-03D9-4F2A-BB06-7AC2CCC3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1557339"/>
            <a:ext cx="8445500" cy="5164137"/>
          </a:xfrm>
        </p:spPr>
        <p:txBody>
          <a:bodyPr/>
          <a:lstStyle/>
          <a:p>
            <a:pPr>
              <a:defRPr/>
            </a:pPr>
            <a:endParaRPr lang="en-US" altLang="zh-CN" dirty="0"/>
          </a:p>
          <a:p>
            <a:pPr marL="0" indent="0"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患者，男，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岁，活动后心悸、 气短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既往：自幼体育成绩较差，易饥饿。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查体：肝肋下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3cm,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脾肋下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1cm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，双下肢轻度可凹性水肿。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469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44B55F22-43E1-4B29-8A9C-2841BDC8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2" y="80300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辅助检查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="" xmlns:a16="http://schemas.microsoft.com/office/drawing/2014/main" id="{7A7407AB-9318-4109-AA71-75398CAA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868" y="1989631"/>
            <a:ext cx="10602839" cy="406536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生化：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ALT 452U/L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；心肌酶：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CK 2888U/L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CKMB-mass 6.2μg/L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cTnI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1.465μg/L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NT-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proBNP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1032pg/ml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BNP 1381.73pg/ml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心电图：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房扑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下传，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 143bpm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；监护示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BP 86/55mmHg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100J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同步电复律一次，电转复成功，心悸症状好转。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009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5E5309D8-EB8E-4956-9C81-4EA6D5B6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2" y="80300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辅助检查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="" xmlns:a16="http://schemas.microsoft.com/office/drawing/2014/main" id="{16CA369D-3BC1-4088-83F7-E622C18CB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1557339"/>
            <a:ext cx="10602839" cy="516413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超声心动图：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心肌病变，心肌病变，左室增大，左室收缩功能减低，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LVEF 31%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型），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41%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（单平面法），右室收缩功能减低，左室限制性舒张功能减低，中度三尖瓣关闭不全，轻度肺高压，估测肺动脉收缩压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39mmHg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，微量心包积液。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肌电图：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轻度肌源性损害。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618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影像资料</a:t>
            </a:r>
            <a:endParaRPr lang="zh-CN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" y="0"/>
            <a:ext cx="12192000" cy="905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82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299A15E-14E9-43E6-8DC5-B42B7111F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83" y="1055915"/>
            <a:ext cx="2385563" cy="24791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74D9E6D-1A9D-4D5A-8C7F-5E0EC5B07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19" y="1055914"/>
            <a:ext cx="2385563" cy="24791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127A305-4A67-44EE-AA53-26F389CE3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74" y="1055914"/>
            <a:ext cx="2505964" cy="2455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3975B1B-46D3-4DF4-9552-3F87C1831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73" y="3854251"/>
            <a:ext cx="2505965" cy="26058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FD3523F-84BA-4488-B693-07CE43049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20" y="3854251"/>
            <a:ext cx="2385562" cy="26058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954267D-42B6-4902-9FCB-856A8B6B17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84" y="3854251"/>
            <a:ext cx="2385562" cy="260583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FF8A613-CE5C-4346-9716-AE74C77A7AB6}"/>
              </a:ext>
            </a:extLst>
          </p:cNvPr>
          <p:cNvSpPr/>
          <p:nvPr/>
        </p:nvSpPr>
        <p:spPr>
          <a:xfrm>
            <a:off x="514871" y="1196735"/>
            <a:ext cx="1666875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电影序列</a:t>
            </a:r>
          </a:p>
        </p:txBody>
      </p:sp>
    </p:spTree>
    <p:extLst>
      <p:ext uri="{BB962C8B-B14F-4D97-AF65-F5344CB8AC3E}">
        <p14:creationId xmlns:p14="http://schemas.microsoft.com/office/powerpoint/2010/main" val="379075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C10285D-CADD-459D-8586-9ACC0400E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68669" y="887693"/>
            <a:ext cx="2652877" cy="28390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A6A1577-9D3B-4823-9441-3DB6E61D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62089" y="887693"/>
            <a:ext cx="2652877" cy="28390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EC438A0-ADCE-4E91-AC00-15B8434DE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853868" y="3801313"/>
            <a:ext cx="2868731" cy="28527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306493A-F802-4434-898F-C7DB760E8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954161" y="3748315"/>
            <a:ext cx="2868734" cy="295875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B41DD5-36C5-419F-8452-E2B8CF02E92F}"/>
              </a:ext>
            </a:extLst>
          </p:cNvPr>
          <p:cNvSpPr/>
          <p:nvPr/>
        </p:nvSpPr>
        <p:spPr>
          <a:xfrm>
            <a:off x="514871" y="1196735"/>
            <a:ext cx="1666875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T2</a:t>
            </a:r>
            <a:r>
              <a:rPr lang="zh-CN" altLang="en-US" dirty="0"/>
              <a:t>黑血序列</a:t>
            </a:r>
          </a:p>
        </p:txBody>
      </p:sp>
    </p:spTree>
    <p:extLst>
      <p:ext uri="{BB962C8B-B14F-4D97-AF65-F5344CB8AC3E}">
        <p14:creationId xmlns:p14="http://schemas.microsoft.com/office/powerpoint/2010/main" val="110366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A93EF61-95A0-46A5-8216-A5F34433711E}"/>
              </a:ext>
            </a:extLst>
          </p:cNvPr>
          <p:cNvSpPr/>
          <p:nvPr/>
        </p:nvSpPr>
        <p:spPr>
          <a:xfrm>
            <a:off x="514871" y="1196735"/>
            <a:ext cx="1666875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延迟强化序列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CCFB96B-12D2-4F39-A682-FF0A7C05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21" y="1080656"/>
            <a:ext cx="6457635" cy="53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1F1591D-E2ED-4E98-881E-98F97236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026798"/>
            <a:ext cx="9144793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06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197</Words>
  <Application>Microsoft Office PowerPoint</Application>
  <PresentationFormat>宽屏</PresentationFormat>
  <Paragraphs>21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Calibri Light</vt:lpstr>
      <vt:lpstr>Wingdings</vt:lpstr>
      <vt:lpstr>Office 主题​​</vt:lpstr>
      <vt:lpstr>自定义设计方案</vt:lpstr>
      <vt:lpstr>2021心血管磁共振分会年会 疑难病例挑战</vt:lpstr>
      <vt:lpstr>病 史</vt:lpstr>
      <vt:lpstr>辅助检查</vt:lpstr>
      <vt:lpstr>辅助检查</vt:lpstr>
      <vt:lpstr>影像资料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user</cp:lastModifiedBy>
  <cp:revision>160</cp:revision>
  <dcterms:created xsi:type="dcterms:W3CDTF">2019-06-19T02:08:00Z</dcterms:created>
  <dcterms:modified xsi:type="dcterms:W3CDTF">2021-11-21T08:40:36Z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1953953C2B6C406B90BD29E3A6E08ADD</vt:lpwstr>
  </property>
</Properties>
</file>